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71" r:id="rId4"/>
    <p:sldId id="266" r:id="rId5"/>
    <p:sldId id="270" r:id="rId6"/>
    <p:sldId id="264" r:id="rId7"/>
    <p:sldId id="274" r:id="rId8"/>
    <p:sldId id="277" r:id="rId9"/>
    <p:sldId id="265" r:id="rId10"/>
    <p:sldId id="276" r:id="rId11"/>
    <p:sldId id="272" r:id="rId12"/>
    <p:sldId id="259" r:id="rId13"/>
    <p:sldId id="260" r:id="rId14"/>
    <p:sldId id="263" r:id="rId15"/>
    <p:sldId id="261" r:id="rId16"/>
    <p:sldId id="262" r:id="rId17"/>
    <p:sldId id="275" r:id="rId18"/>
    <p:sldId id="278" r:id="rId19"/>
    <p:sldId id="273" r:id="rId20"/>
    <p:sldId id="268" r:id="rId21"/>
    <p:sldId id="267" r:id="rId22"/>
    <p:sldId id="26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69BD41-CB82-CE46-9D1B-B836F8962E22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21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22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10/18/13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affiches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1243"/>
            <a:ext cx="9144000" cy="550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meubles du salon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28" y="1100726"/>
            <a:ext cx="8242322" cy="549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9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sofa / un canapé</a:t>
            </a:r>
          </a:p>
        </p:txBody>
      </p:sp>
      <p:pic>
        <p:nvPicPr>
          <p:cNvPr id="5123" name="Picture 2" descr="http://t1.gstatic.com/images?q=tbn:ANd9GcRoSmhJaI08TkQbJPQbQoxILuz9ZIr_b5J3DkQyc6NdjtMUxDY&amp;t=1&amp;usg=__d770isdaEn_laoqItDw4Xcd5MLk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9342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chaise</a:t>
            </a:r>
          </a:p>
        </p:txBody>
      </p:sp>
      <p:pic>
        <p:nvPicPr>
          <p:cNvPr id="6147" name="Picture 2" descr="http://brainaudit.com/blog/wp-content/uploads/2008/08/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1148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fauteuil</a:t>
            </a:r>
          </a:p>
        </p:txBody>
      </p:sp>
      <p:pic>
        <p:nvPicPr>
          <p:cNvPr id="9219" name="Picture 2" descr="http://digibrown.com/wp-content/uploads/2010/07/brown-arm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257800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11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</a:t>
            </a:r>
          </a:p>
        </p:txBody>
      </p:sp>
      <p:pic>
        <p:nvPicPr>
          <p:cNvPr id="7171" name="Picture 2" descr="http://t3.gstatic.com/images?q=tbn:ANd9GcQw6KRTWcLJT-5SXa-pTkRx-HV1_kPFJ7DiXEQTJbHkr9vd0rY&amp;t=1&amp;usg=__3mRr7fwjLLaue5osPw1aRQsC4ss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5438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lampe</a:t>
            </a:r>
          </a:p>
        </p:txBody>
      </p:sp>
      <p:pic>
        <p:nvPicPr>
          <p:cNvPr id="8195" name="Picture 2" descr="http://t0.gstatic.com/images?q=tbn:ANd9GcS-ymU2e-xPJwHPovdATS6jyj-P-qh3DeOtitfFvFw7Tq1uulM&amp;t=1&amp;usg=__1NN8FUz-fNCa3K8kiGkGyppgaD0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756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57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tapis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593" y="1449675"/>
            <a:ext cx="6923897" cy="476229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578376" y="4627539"/>
            <a:ext cx="3256509" cy="108143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>
                <a:latin typeface="Tahoma" charset="0"/>
              </a:rPr>
              <a:t>les rideaux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712" y="987552"/>
            <a:ext cx="4057613" cy="566534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817271" y="1810776"/>
            <a:ext cx="2803866" cy="9808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48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Les meubles </a:t>
            </a:r>
            <a:r>
              <a:rPr lang="fr-FR" dirty="0" smtClean="0">
                <a:latin typeface="Tahoma" charset="0"/>
              </a:rPr>
              <a:t>de </a:t>
            </a:r>
            <a:r>
              <a:rPr lang="fr-FR" dirty="0" smtClean="0">
                <a:latin typeface="Tahoma" charset="0"/>
              </a:rPr>
              <a:t>la salle de bains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82700"/>
            <a:ext cx="76200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5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meubles de la chambre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1381672"/>
            <a:ext cx="8204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lavabo</a:t>
            </a:r>
          </a:p>
        </p:txBody>
      </p:sp>
      <p:pic>
        <p:nvPicPr>
          <p:cNvPr id="14339" name="Picture 2" descr="http://www.momgoesgreen.com/wp-content/bathroom-si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0104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</a:t>
            </a:r>
            <a:r>
              <a:rPr lang="fr-FR" dirty="0">
                <a:latin typeface="Tahoma" charset="0"/>
              </a:rPr>
              <a:t>baignoire</a:t>
            </a:r>
          </a:p>
        </p:txBody>
      </p:sp>
      <p:pic>
        <p:nvPicPr>
          <p:cNvPr id="13315" name="Picture 2" descr="http://www.bathtubreglazing.info/images/bathtub%20reglazing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la douche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321172"/>
            <a:ext cx="4770585" cy="636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5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lit</a:t>
            </a:r>
          </a:p>
        </p:txBody>
      </p:sp>
      <p:pic>
        <p:nvPicPr>
          <p:cNvPr id="4099" name="Picture 5" descr="http://www.konteaki-furniture.co.uk/images/chunky_pine_double_b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6025"/>
            <a:ext cx="80010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 de nuit</a:t>
            </a:r>
          </a:p>
        </p:txBody>
      </p:sp>
      <p:pic>
        <p:nvPicPr>
          <p:cNvPr id="12291" name="Picture 3" descr="http://www.bramleybedcentre.co.uk/images/cabinet/cotswold/CherryBed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0"/>
            <a:ext cx="476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armoire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691" y="1358083"/>
            <a:ext cx="3564966" cy="47532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94" y="1358083"/>
            <a:ext cx="3892094" cy="519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commode</a:t>
            </a:r>
          </a:p>
        </p:txBody>
      </p:sp>
      <p:pic>
        <p:nvPicPr>
          <p:cNvPr id="1024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tiroir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nut 1"/>
          <p:cNvSpPr/>
          <p:nvPr/>
        </p:nvSpPr>
        <p:spPr>
          <a:xfrm>
            <a:off x="1433367" y="2942511"/>
            <a:ext cx="5577033" cy="1219759"/>
          </a:xfrm>
          <a:prstGeom prst="donut">
            <a:avLst>
              <a:gd name="adj" fmla="val 953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étagères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212" y="1073060"/>
            <a:ext cx="5784939" cy="578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miroir</a:t>
            </a:r>
          </a:p>
        </p:txBody>
      </p:sp>
      <p:pic>
        <p:nvPicPr>
          <p:cNvPr id="11267" name="Picture 2" descr="http://www.kentwoodmfg.com/images/470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419600" cy="563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77</TotalTime>
  <Words>89</Words>
  <Application>Microsoft Macintosh PowerPoint</Application>
  <PresentationFormat>On-screen Show (4:3)</PresentationFormat>
  <Paragraphs>45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Civic</vt:lpstr>
      <vt:lpstr>Français 3 – Unité 1 Bienvenue chez toi!</vt:lpstr>
      <vt:lpstr>Les meubles de la chambre</vt:lpstr>
      <vt:lpstr>un lit</vt:lpstr>
      <vt:lpstr>une table de nuit</vt:lpstr>
      <vt:lpstr>une armoire</vt:lpstr>
      <vt:lpstr>une commode</vt:lpstr>
      <vt:lpstr>un tiroir</vt:lpstr>
      <vt:lpstr>les étagères</vt:lpstr>
      <vt:lpstr>un miroir</vt:lpstr>
      <vt:lpstr>les affiches</vt:lpstr>
      <vt:lpstr>Les meubles du salon</vt:lpstr>
      <vt:lpstr>un sofa / un canapé</vt:lpstr>
      <vt:lpstr>une chaise</vt:lpstr>
      <vt:lpstr>une fauteuil</vt:lpstr>
      <vt:lpstr>une table</vt:lpstr>
      <vt:lpstr>une lampe</vt:lpstr>
      <vt:lpstr>un tapis</vt:lpstr>
      <vt:lpstr>les rideaux</vt:lpstr>
      <vt:lpstr>Les meubles de la salle de bains</vt:lpstr>
      <vt:lpstr>un lavabo</vt:lpstr>
      <vt:lpstr>une baignoire</vt:lpstr>
      <vt:lpstr>la douche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9</cp:revision>
  <cp:lastPrinted>2013-10-18T15:48:51Z</cp:lastPrinted>
  <dcterms:created xsi:type="dcterms:W3CDTF">2013-10-03T23:30:28Z</dcterms:created>
  <dcterms:modified xsi:type="dcterms:W3CDTF">2013-10-18T15:48:59Z</dcterms:modified>
</cp:coreProperties>
</file>